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4.png" Type="http://schemas.openxmlformats.org/officeDocument/2006/relationships/image"/><Relationship Id="rId3" Target="../media/image20.jpeg" Type="http://schemas.openxmlformats.org/officeDocument/2006/relationships/image"/><Relationship Id="rId4" Target="../media/image7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19979" y="4134219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000000"/>
                </a:solidFill>
                <a:latin typeface="Archivo Black"/>
              </a:rPr>
              <a:t>PROJECT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393429">
            <a:off x="796574" y="206516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9850" y="5586966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83558" y="984829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97161" y="3100177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15711" y="407092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15711" y="4631511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15711" y="5199655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97161" y="6109038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642" t="0" r="-2464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915711" y="707978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5711" y="764037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15711" y="8208516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991617" y="1593771"/>
            <a:ext cx="49212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5711" y="3054138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Aaron Loeb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42142" y="3561912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52233" y="4602936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2233" y="5226561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52233" y="4082534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15711" y="6062999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>
                <a:solidFill>
                  <a:srgbClr val="010101"/>
                </a:solidFill>
                <a:latin typeface="Montserrat Light Bold"/>
              </a:rPr>
              <a:t>Dani Martinez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42142" y="6570773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52233" y="7611797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52233" y="8235422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52233" y="7091394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75041" y="-5224697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-359245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5515" y="1014967"/>
            <a:ext cx="8388685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3721" y="5126095"/>
            <a:ext cx="9372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6"/>
              </a:lnSpc>
            </a:pPr>
            <a:r>
              <a:rPr lang="en-US" sz="6071">
                <a:solidFill>
                  <a:srgbClr val="00000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1055" y="596511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000000"/>
                </a:solidFill>
                <a:latin typeface="Montserrat Light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12488" y="4976772"/>
            <a:ext cx="10954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3195" y="596511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000000"/>
                </a:solidFill>
                <a:latin typeface="Montserrat Light"/>
              </a:rPr>
              <a:t>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82826" y="5126095"/>
            <a:ext cx="117111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7292" y="7802890"/>
            <a:ext cx="128891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06286" y="7630484"/>
            <a:ext cx="10954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77789" y="6011920"/>
            <a:ext cx="5790503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STRATEGY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5669" y="8688715"/>
            <a:ext cx="6076629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OUR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51510" y="8688715"/>
            <a:ext cx="6076629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EXPERIENCE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308005" y="7248208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14635" y="3266970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0" y="0"/>
                </a:lnTo>
                <a:lnTo>
                  <a:pt x="1889330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-1893878" y="1218127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DAF_qFGqEWs</dc:identifier>
  <dcterms:modified xsi:type="dcterms:W3CDTF">2011-08-01T06:04:30Z</dcterms:modified>
  <cp:revision>1</cp:revision>
  <dc:title>Lorem ipsum dolor sit amet, consectetur adipiscing elit. Duis vulputate nulla at ante rhoncus, vel efficitur felis condimentum. Proin odio odio.</dc:title>
</cp:coreProperties>
</file>